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9423" y="439928"/>
            <a:ext cx="233299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Cambria"/>
                <a:cs typeface="Cambria"/>
              </a:rPr>
              <a:t>Assi</a:t>
            </a:r>
            <a:r>
              <a:rPr dirty="0" smtClean="0" sz="1600" spc="-15">
                <a:latin typeface="Cambria"/>
                <a:cs typeface="Cambria"/>
              </a:rPr>
              <a:t>s</a:t>
            </a:r>
            <a:r>
              <a:rPr dirty="0" smtClean="0" sz="1600" spc="-10">
                <a:latin typeface="Cambria"/>
                <a:cs typeface="Cambria"/>
              </a:rPr>
              <a:t>t.Pr</a:t>
            </a:r>
            <a:r>
              <a:rPr dirty="0" smtClean="0" sz="1600" spc="-5">
                <a:latin typeface="Cambria"/>
                <a:cs typeface="Cambria"/>
              </a:rPr>
              <a:t>o</a:t>
            </a:r>
            <a:r>
              <a:rPr dirty="0" smtClean="0" sz="1600" spc="0">
                <a:latin typeface="Cambria"/>
                <a:cs typeface="Cambria"/>
              </a:rPr>
              <a:t>f</a:t>
            </a:r>
            <a:r>
              <a:rPr dirty="0" smtClean="0" sz="1600" spc="-10">
                <a:latin typeface="Cambria"/>
                <a:cs typeface="Cambria"/>
              </a:rPr>
              <a:t>.D</a:t>
            </a:r>
            <a:r>
              <a:rPr dirty="0" smtClean="0" sz="1600" spc="-5">
                <a:latin typeface="Cambria"/>
                <a:cs typeface="Cambria"/>
              </a:rPr>
              <a:t>r</a:t>
            </a:r>
            <a:r>
              <a:rPr dirty="0" smtClean="0" sz="1600" spc="-5">
                <a:latin typeface="Cambria"/>
                <a:cs typeface="Cambria"/>
              </a:rPr>
              <a:t>.</a:t>
            </a:r>
            <a:r>
              <a:rPr dirty="0" smtClean="0" sz="1600" spc="-10">
                <a:latin typeface="Cambria"/>
                <a:cs typeface="Cambria"/>
              </a:rPr>
              <a:t> </a:t>
            </a:r>
            <a:r>
              <a:rPr dirty="0" smtClean="0" sz="1600" spc="-5">
                <a:latin typeface="Cambria"/>
                <a:cs typeface="Cambria"/>
              </a:rPr>
              <a:t>D</a:t>
            </a:r>
            <a:r>
              <a:rPr dirty="0" smtClean="0" sz="1600" spc="-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ia</a:t>
            </a:r>
            <a:r>
              <a:rPr dirty="0" smtClean="0" sz="1600" spc="-5">
                <a:latin typeface="Cambria"/>
                <a:cs typeface="Cambria"/>
              </a:rPr>
              <a:t> </a:t>
            </a:r>
            <a:r>
              <a:rPr dirty="0" smtClean="0" sz="1600" spc="-10">
                <a:latin typeface="Cambria"/>
                <a:cs typeface="Cambria"/>
              </a:rPr>
              <a:t>a</a:t>
            </a:r>
            <a:r>
              <a:rPr dirty="0" smtClean="0" sz="1600" spc="-1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med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2731" y="738377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22731" y="705612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40384" y="1251330"/>
            <a:ext cx="7232014" cy="37335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40384" y="5783834"/>
            <a:ext cx="7093584" cy="1543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2731" y="738377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22731" y="705612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28319" y="439928"/>
            <a:ext cx="4554220" cy="897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233295">
              <a:lnSpc>
                <a:spcPct val="100000"/>
              </a:lnSpc>
            </a:pPr>
            <a:r>
              <a:rPr dirty="0" smtClean="0" sz="1600" spc="-10">
                <a:latin typeface="Cambria"/>
                <a:cs typeface="Cambria"/>
              </a:rPr>
              <a:t>Assi</a:t>
            </a:r>
            <a:r>
              <a:rPr dirty="0" smtClean="0" sz="1600" spc="-15">
                <a:latin typeface="Cambria"/>
                <a:cs typeface="Cambria"/>
              </a:rPr>
              <a:t>s</a:t>
            </a:r>
            <a:r>
              <a:rPr dirty="0" smtClean="0" sz="1600" spc="-10">
                <a:latin typeface="Cambria"/>
                <a:cs typeface="Cambria"/>
              </a:rPr>
              <a:t>t.Pr</a:t>
            </a:r>
            <a:r>
              <a:rPr dirty="0" smtClean="0" sz="1600" spc="-5">
                <a:latin typeface="Cambria"/>
                <a:cs typeface="Cambria"/>
              </a:rPr>
              <a:t>o</a:t>
            </a:r>
            <a:r>
              <a:rPr dirty="0" smtClean="0" sz="1600" spc="0">
                <a:latin typeface="Cambria"/>
                <a:cs typeface="Cambria"/>
              </a:rPr>
              <a:t>f</a:t>
            </a:r>
            <a:r>
              <a:rPr dirty="0" smtClean="0" sz="1600" spc="-10">
                <a:latin typeface="Cambria"/>
                <a:cs typeface="Cambria"/>
              </a:rPr>
              <a:t>.D</a:t>
            </a:r>
            <a:r>
              <a:rPr dirty="0" smtClean="0" sz="1600" spc="-5">
                <a:latin typeface="Cambria"/>
                <a:cs typeface="Cambria"/>
              </a:rPr>
              <a:t>r</a:t>
            </a:r>
            <a:r>
              <a:rPr dirty="0" smtClean="0" sz="1600" spc="-5">
                <a:latin typeface="Cambria"/>
                <a:cs typeface="Cambria"/>
              </a:rPr>
              <a:t>.</a:t>
            </a:r>
            <a:r>
              <a:rPr dirty="0" smtClean="0" sz="1600" spc="-10">
                <a:latin typeface="Cambria"/>
                <a:cs typeface="Cambria"/>
              </a:rPr>
              <a:t> </a:t>
            </a:r>
            <a:r>
              <a:rPr dirty="0" smtClean="0" sz="1600" spc="-5">
                <a:latin typeface="Cambria"/>
                <a:cs typeface="Cambria"/>
              </a:rPr>
              <a:t>D</a:t>
            </a:r>
            <a:r>
              <a:rPr dirty="0" smtClean="0" sz="1600" spc="-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ia</a:t>
            </a:r>
            <a:r>
              <a:rPr dirty="0" smtClean="0" sz="1600" spc="-5">
                <a:latin typeface="Cambria"/>
                <a:cs typeface="Cambria"/>
              </a:rPr>
              <a:t> </a:t>
            </a:r>
            <a:r>
              <a:rPr dirty="0" smtClean="0" sz="1600" spc="-10">
                <a:latin typeface="Cambria"/>
                <a:cs typeface="Cambria"/>
              </a:rPr>
              <a:t>a</a:t>
            </a:r>
            <a:r>
              <a:rPr dirty="0" smtClean="0" sz="1600" spc="-1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med</a:t>
            </a:r>
            <a:endParaRPr sz="1600">
              <a:latin typeface="Cambria"/>
              <a:cs typeface="Cambria"/>
            </a:endParaRPr>
          </a:p>
          <a:p>
            <a:pPr>
              <a:lnSpc>
                <a:spcPts val="750"/>
              </a:lnSpc>
              <a:spcBef>
                <a:spcPts val="47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2600">
                <a:latin typeface="Calibri"/>
                <a:cs typeface="Calibri"/>
              </a:rPr>
              <a:t>Ceram</a:t>
            </a:r>
            <a:r>
              <a:rPr dirty="0" smtClean="0" sz="2600" spc="-5">
                <a:latin typeface="Calibri"/>
                <a:cs typeface="Calibri"/>
              </a:rPr>
              <a:t>i</a:t>
            </a:r>
            <a:r>
              <a:rPr dirty="0" smtClean="0" sz="2600" spc="0">
                <a:latin typeface="Calibri"/>
                <a:cs typeface="Calibri"/>
              </a:rPr>
              <a:t>cs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15414" y="1842516"/>
            <a:ext cx="4000500" cy="2218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510664" y="4546346"/>
            <a:ext cx="4809871" cy="31159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9423" y="439928"/>
            <a:ext cx="233299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Cambria"/>
                <a:cs typeface="Cambria"/>
              </a:rPr>
              <a:t>Assi</a:t>
            </a:r>
            <a:r>
              <a:rPr dirty="0" smtClean="0" sz="1600" spc="-15">
                <a:latin typeface="Cambria"/>
                <a:cs typeface="Cambria"/>
              </a:rPr>
              <a:t>s</a:t>
            </a:r>
            <a:r>
              <a:rPr dirty="0" smtClean="0" sz="1600" spc="-10">
                <a:latin typeface="Cambria"/>
                <a:cs typeface="Cambria"/>
              </a:rPr>
              <a:t>t.Pr</a:t>
            </a:r>
            <a:r>
              <a:rPr dirty="0" smtClean="0" sz="1600" spc="-5">
                <a:latin typeface="Cambria"/>
                <a:cs typeface="Cambria"/>
              </a:rPr>
              <a:t>o</a:t>
            </a:r>
            <a:r>
              <a:rPr dirty="0" smtClean="0" sz="1600" spc="0">
                <a:latin typeface="Cambria"/>
                <a:cs typeface="Cambria"/>
              </a:rPr>
              <a:t>f</a:t>
            </a:r>
            <a:r>
              <a:rPr dirty="0" smtClean="0" sz="1600" spc="-10">
                <a:latin typeface="Cambria"/>
                <a:cs typeface="Cambria"/>
              </a:rPr>
              <a:t>.D</a:t>
            </a:r>
            <a:r>
              <a:rPr dirty="0" smtClean="0" sz="1600" spc="-5">
                <a:latin typeface="Cambria"/>
                <a:cs typeface="Cambria"/>
              </a:rPr>
              <a:t>r</a:t>
            </a:r>
            <a:r>
              <a:rPr dirty="0" smtClean="0" sz="1600" spc="-5">
                <a:latin typeface="Cambria"/>
                <a:cs typeface="Cambria"/>
              </a:rPr>
              <a:t>.</a:t>
            </a:r>
            <a:r>
              <a:rPr dirty="0" smtClean="0" sz="1600" spc="-10">
                <a:latin typeface="Cambria"/>
                <a:cs typeface="Cambria"/>
              </a:rPr>
              <a:t> </a:t>
            </a:r>
            <a:r>
              <a:rPr dirty="0" smtClean="0" sz="1600" spc="-5">
                <a:latin typeface="Cambria"/>
                <a:cs typeface="Cambria"/>
              </a:rPr>
              <a:t>D</a:t>
            </a:r>
            <a:r>
              <a:rPr dirty="0" smtClean="0" sz="1600" spc="-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ia</a:t>
            </a:r>
            <a:r>
              <a:rPr dirty="0" smtClean="0" sz="1600" spc="-5">
                <a:latin typeface="Cambria"/>
                <a:cs typeface="Cambria"/>
              </a:rPr>
              <a:t> </a:t>
            </a:r>
            <a:r>
              <a:rPr dirty="0" smtClean="0" sz="1600" spc="-10">
                <a:latin typeface="Cambria"/>
                <a:cs typeface="Cambria"/>
              </a:rPr>
              <a:t>a</a:t>
            </a:r>
            <a:r>
              <a:rPr dirty="0" smtClean="0" sz="1600" spc="-1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med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2731" y="738377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22731" y="705612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267142" y="928242"/>
            <a:ext cx="529717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40384" y="4680458"/>
            <a:ext cx="7009765" cy="35737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9423" y="439928"/>
            <a:ext cx="233299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Cambria"/>
                <a:cs typeface="Cambria"/>
              </a:rPr>
              <a:t>Assi</a:t>
            </a:r>
            <a:r>
              <a:rPr dirty="0" smtClean="0" sz="1600" spc="-15">
                <a:latin typeface="Cambria"/>
                <a:cs typeface="Cambria"/>
              </a:rPr>
              <a:t>s</a:t>
            </a:r>
            <a:r>
              <a:rPr dirty="0" smtClean="0" sz="1600" spc="-10">
                <a:latin typeface="Cambria"/>
                <a:cs typeface="Cambria"/>
              </a:rPr>
              <a:t>t.Pr</a:t>
            </a:r>
            <a:r>
              <a:rPr dirty="0" smtClean="0" sz="1600" spc="-5">
                <a:latin typeface="Cambria"/>
                <a:cs typeface="Cambria"/>
              </a:rPr>
              <a:t>o</a:t>
            </a:r>
            <a:r>
              <a:rPr dirty="0" smtClean="0" sz="1600" spc="0">
                <a:latin typeface="Cambria"/>
                <a:cs typeface="Cambria"/>
              </a:rPr>
              <a:t>f</a:t>
            </a:r>
            <a:r>
              <a:rPr dirty="0" smtClean="0" sz="1600" spc="-10">
                <a:latin typeface="Cambria"/>
                <a:cs typeface="Cambria"/>
              </a:rPr>
              <a:t>.D</a:t>
            </a:r>
            <a:r>
              <a:rPr dirty="0" smtClean="0" sz="1600" spc="-5">
                <a:latin typeface="Cambria"/>
                <a:cs typeface="Cambria"/>
              </a:rPr>
              <a:t>r</a:t>
            </a:r>
            <a:r>
              <a:rPr dirty="0" smtClean="0" sz="1600" spc="-5">
                <a:latin typeface="Cambria"/>
                <a:cs typeface="Cambria"/>
              </a:rPr>
              <a:t>.</a:t>
            </a:r>
            <a:r>
              <a:rPr dirty="0" smtClean="0" sz="1600" spc="-10">
                <a:latin typeface="Cambria"/>
                <a:cs typeface="Cambria"/>
              </a:rPr>
              <a:t> </a:t>
            </a:r>
            <a:r>
              <a:rPr dirty="0" smtClean="0" sz="1600" spc="-5">
                <a:latin typeface="Cambria"/>
                <a:cs typeface="Cambria"/>
              </a:rPr>
              <a:t>D</a:t>
            </a:r>
            <a:r>
              <a:rPr dirty="0" smtClean="0" sz="1600" spc="-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ia</a:t>
            </a:r>
            <a:r>
              <a:rPr dirty="0" smtClean="0" sz="1600" spc="-5">
                <a:latin typeface="Cambria"/>
                <a:cs typeface="Cambria"/>
              </a:rPr>
              <a:t> </a:t>
            </a:r>
            <a:r>
              <a:rPr dirty="0" smtClean="0" sz="1600" spc="-10">
                <a:latin typeface="Cambria"/>
                <a:cs typeface="Cambria"/>
              </a:rPr>
              <a:t>a</a:t>
            </a:r>
            <a:r>
              <a:rPr dirty="0" smtClean="0" sz="1600" spc="-15">
                <a:latin typeface="Cambria"/>
                <a:cs typeface="Cambria"/>
              </a:rPr>
              <a:t>h</a:t>
            </a:r>
            <a:r>
              <a:rPr dirty="0" smtClean="0" sz="1600" spc="-10">
                <a:latin typeface="Cambria"/>
                <a:cs typeface="Cambria"/>
              </a:rPr>
              <a:t>med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2731" y="738377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22731" y="705612"/>
            <a:ext cx="6789166" cy="0"/>
          </a:xfrm>
          <a:custGeom>
            <a:avLst/>
            <a:gdLst/>
            <a:ahLst/>
            <a:cxnLst/>
            <a:rect l="l" t="t" r="r" b="b"/>
            <a:pathLst>
              <a:path w="6789166" h="0">
                <a:moveTo>
                  <a:pt x="0" y="0"/>
                </a:moveTo>
                <a:lnTo>
                  <a:pt x="67891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40384" y="928242"/>
            <a:ext cx="7232014" cy="1284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40384" y="3011551"/>
            <a:ext cx="6829425" cy="3241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40384" y="6728459"/>
            <a:ext cx="6887209" cy="18953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ahmed</dc:creator>
  <dc:title>Assist.Prof.Dr. Dhia ahmed</dc:title>
  <dcterms:created xsi:type="dcterms:W3CDTF">2018-11-18T11:35:38Z</dcterms:created>
  <dcterms:modified xsi:type="dcterms:W3CDTF">2018-11-18T11:35:38Z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2018-11-18T00:00:00Z</vt:filetime>
  </property>
  <property fmtid="{D5CDD505-2E9C-101B-9397-08002B2CF9AE}" pid="3" name="LastSaved">
    <vt:filetime>2018-11-18T00:00:00Z</vt:filetime>
  </property>
</Properties>
</file>